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56" r:id="rId3"/>
    <p:sldId id="257" r:id="rId4"/>
    <p:sldId id="258" r:id="rId5"/>
    <p:sldId id="260" r:id="rId6"/>
    <p:sldId id="261" r:id="rId7"/>
    <p:sldId id="259" r:id="rId8"/>
    <p:sldId id="263" r:id="rId9"/>
    <p:sldId id="262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1"/>
    <p:restoredTop sz="94680"/>
  </p:normalViewPr>
  <p:slideViewPr>
    <p:cSldViewPr snapToGrid="0" snapToObjects="1">
      <p:cViewPr varScale="1">
        <p:scale>
          <a:sx n="132" d="100"/>
          <a:sy n="132" d="100"/>
        </p:scale>
        <p:origin x="19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5542-380A-564B-952F-E1474E540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C6BAB-ABC3-1343-905C-99BF21424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89F37-8856-AD47-9739-CA39B4722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A1717-D64F-0946-9C60-34605D63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656B7-B57D-2240-BEF0-8A9B12F5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634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EFA8-978D-0542-BCBD-8A8D623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ECB1C-2ACE-6349-A44A-CD801BE06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D551B-700C-AD4F-B748-61012C614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D6E9D-EB19-724B-AD1C-B906A3EB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8AAB6-B80C-B045-B20B-71534A52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566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0DC6B-26A5-E342-9029-C61753EF7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A832E-F1DC-804D-A20C-FE180A713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71D9A-6988-8A4A-8C49-2529F536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237BF-9E0D-A04A-B68F-ABD69D216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608D-84C0-D24B-8F7D-353E5869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267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34EB-01DC-C84B-8EAE-A25432CE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CCFD-04BA-014F-A8EF-80B8152A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27E1D-1CED-5941-A1CF-0DFE3210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AC5CB-3B3E-B646-8178-A59EFAA6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FCC43-1596-6B44-B21B-0B90EEC8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460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DCC9-6DB7-EC45-BF2A-4B88DD4A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366F6-72C6-D441-928C-06941058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194FC-39C9-EF45-9EBF-B5340A240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E53E7-F4B2-D54E-A8BD-1611D8DC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06074-AD9E-7841-A5B8-447B90A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556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D908-37AC-484B-97A6-4BBF3A5B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3689A-E959-3B4A-B392-D591A83C6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20C92-A60E-5B49-A319-A4919DB8B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C3C7C-9216-CB4B-B040-0EA69E70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971E4-2F86-A348-A49F-8076BE05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08851-C5DF-0644-8096-5A290C24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162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4292-AAE1-8343-BE7E-B7512006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4A3EA-DDEF-6C41-B2CF-BC905506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1463B-FAF7-B14E-B2DD-541E21E05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B73A6-86E6-0E40-8987-3F8085896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33F84-3FC1-C747-B7D0-41413E18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8283E-7E2B-B44F-9899-4F615388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34A454-D2D8-324B-B6E9-FB5DE058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F0655-3211-064B-8202-034E738E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88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27D5-C52E-1641-9FF2-2D0E6074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E12DE-802D-4C48-83EB-3866CF2B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37D21-0BAE-7B41-982D-5E46173C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50430-8131-3A42-9052-B079EB34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776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3D758-3704-434A-A0C6-7BD7E07A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7C9DC-EB60-5043-9201-4CF56DBF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252E-052E-3F4F-95D0-9DEC139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333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B78E-C766-9C4B-83FE-D79B1C88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9D41E-D6CA-D64F-9061-34CE433D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BC3DD-2330-D743-9CD2-3D39A38E9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B46F8-1C41-9942-ACE0-AAE8C974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A9962-5E3B-4B4F-888C-A9A360D2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118C6-8E2C-0A41-858A-A2C84F9C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111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EABB-1AE8-8B49-972B-9F55BF10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5FD610-71D3-5245-9EF0-6684D8CA6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4DC43-0120-BC41-B2CC-D01BDF74F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C0B68-09A2-0F42-B51A-CD4EA9B1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D8711-D868-524C-A6E0-5B3E823F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6B29F-815F-874C-A70C-EA5B0490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712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D4B5D-38D9-7F48-A71C-F1CCB4CD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809EB-81E8-1347-9EAE-01D9BC5CD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4488-1E13-5A4D-A8BE-3415FA5FD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85606-33BF-AA4A-99DB-3BE84B744A1B}" type="datetimeFigureOut">
              <a:rPr lang="tr-TR" smtClean="0"/>
              <a:t>29.03.2019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7BD1-AAEF-CB4F-9CDC-C33E7147D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C4C1F-D331-6C43-8CD6-8B1774374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A7CE8-82E3-0244-89E1-33A43B73B6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67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uha.boncuk&#231;u@zingat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php/react/commit/bbe0956f13356aa7dadb6a1f7a907b06c78f311b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youtube.com/watch?v=GW0rj4sNH2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reactphp/react/commits?author=igor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73F52-7304-B046-89E1-16850253F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3" r="9498" b="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09E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22F81F-4542-6B4A-97AB-4973436ACE13}"/>
              </a:ext>
            </a:extLst>
          </p:cNvPr>
          <p:cNvSpPr/>
          <p:nvPr/>
        </p:nvSpPr>
        <p:spPr>
          <a:xfrm>
            <a:off x="5080934" y="2333912"/>
            <a:ext cx="53500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000" b="1" i="1" dirty="0"/>
              <a:t>Bilmediğiniz </a:t>
            </a:r>
            <a:r>
              <a:rPr lang="tr-TR" sz="4000" b="1" i="1" dirty="0" err="1"/>
              <a:t>React</a:t>
            </a:r>
            <a:r>
              <a:rPr lang="tr-TR" sz="4000" b="1" i="1" dirty="0"/>
              <a:t> - PHP</a:t>
            </a:r>
          </a:p>
        </p:txBody>
      </p:sp>
    </p:spTree>
    <p:extLst>
      <p:ext uri="{BB962C8B-B14F-4D97-AF65-F5344CB8AC3E}">
        <p14:creationId xmlns:p14="http://schemas.microsoft.com/office/powerpoint/2010/main" val="1265483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C47D88-5F5C-EB42-980D-D5B1738C9E51}"/>
              </a:ext>
            </a:extLst>
          </p:cNvPr>
          <p:cNvSpPr txBox="1"/>
          <p:nvPr/>
        </p:nvSpPr>
        <p:spPr>
          <a:xfrm>
            <a:off x="5279142" y="606079"/>
            <a:ext cx="16337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 err="1"/>
              <a:t>React</a:t>
            </a:r>
            <a:endParaRPr lang="tr-TR"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7EAA6-4DA0-2C40-93B6-F012D7FB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68DA2-A19A-7A41-BF16-E67C08AF9281}"/>
              </a:ext>
            </a:extLst>
          </p:cNvPr>
          <p:cNvSpPr txBox="1"/>
          <p:nvPr/>
        </p:nvSpPr>
        <p:spPr>
          <a:xfrm>
            <a:off x="4896791" y="2858099"/>
            <a:ext cx="23984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 err="1"/>
              <a:t>Non-blocking</a:t>
            </a:r>
            <a:r>
              <a:rPr lang="tr-TR" sz="2500" dirty="0"/>
              <a:t>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B5FEC-D473-F44C-9B94-9CEC204EDA26}"/>
              </a:ext>
            </a:extLst>
          </p:cNvPr>
          <p:cNvSpPr txBox="1"/>
          <p:nvPr/>
        </p:nvSpPr>
        <p:spPr>
          <a:xfrm>
            <a:off x="5193700" y="3378316"/>
            <a:ext cx="1804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 err="1"/>
              <a:t>Event</a:t>
            </a:r>
            <a:r>
              <a:rPr lang="tr-TR" sz="2500" dirty="0"/>
              <a:t> </a:t>
            </a:r>
            <a:r>
              <a:rPr lang="tr-TR" sz="2500" dirty="0" err="1"/>
              <a:t>driven</a:t>
            </a:r>
            <a:endParaRPr lang="tr-TR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FCB49-8809-D347-9693-0DA23197F71B}"/>
              </a:ext>
            </a:extLst>
          </p:cNvPr>
          <p:cNvSpPr txBox="1"/>
          <p:nvPr/>
        </p:nvSpPr>
        <p:spPr>
          <a:xfrm>
            <a:off x="5625838" y="3898533"/>
            <a:ext cx="940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 err="1"/>
              <a:t>Async</a:t>
            </a:r>
            <a:endParaRPr lang="tr-TR" sz="2500" dirty="0"/>
          </a:p>
        </p:txBody>
      </p:sp>
    </p:spTree>
    <p:extLst>
      <p:ext uri="{BB962C8B-B14F-4D97-AF65-F5344CB8AC3E}">
        <p14:creationId xmlns:p14="http://schemas.microsoft.com/office/powerpoint/2010/main" val="405382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AEF8E8-E884-F24B-8EF1-49AD18A2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B41C5-60C4-214B-963D-DEC386340DAA}"/>
              </a:ext>
            </a:extLst>
          </p:cNvPr>
          <p:cNvSpPr txBox="1"/>
          <p:nvPr/>
        </p:nvSpPr>
        <p:spPr>
          <a:xfrm>
            <a:off x="529778" y="760396"/>
            <a:ext cx="55932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 err="1"/>
              <a:t>Event</a:t>
            </a:r>
            <a:r>
              <a:rPr lang="tr-TR" sz="5000" dirty="0"/>
              <a:t> </a:t>
            </a:r>
            <a:r>
              <a:rPr lang="tr-TR" sz="5000" dirty="0" err="1"/>
              <a:t>Loop</a:t>
            </a:r>
            <a:r>
              <a:rPr lang="tr-TR" sz="5000" dirty="0"/>
              <a:t> (</a:t>
            </a:r>
            <a:r>
              <a:rPr lang="tr-TR" sz="5000" dirty="0" err="1"/>
              <a:t>Reactor</a:t>
            </a:r>
            <a:r>
              <a:rPr lang="tr-TR" sz="5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BD7AE-EF94-3A46-BAEA-268080117E6E}"/>
              </a:ext>
            </a:extLst>
          </p:cNvPr>
          <p:cNvSpPr txBox="1"/>
          <p:nvPr/>
        </p:nvSpPr>
        <p:spPr>
          <a:xfrm>
            <a:off x="529778" y="1622170"/>
            <a:ext cx="1875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 err="1"/>
              <a:t>Streams</a:t>
            </a:r>
            <a:endParaRPr lang="tr-TR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4A47F-CC59-1943-9C57-A577D965BD44}"/>
              </a:ext>
            </a:extLst>
          </p:cNvPr>
          <p:cNvSpPr txBox="1"/>
          <p:nvPr/>
        </p:nvSpPr>
        <p:spPr>
          <a:xfrm>
            <a:off x="529778" y="2330056"/>
            <a:ext cx="2074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 err="1"/>
              <a:t>Promises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3038835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AEF8E8-E884-F24B-8EF1-49AD18A2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B41C5-60C4-214B-963D-DEC386340DAA}"/>
              </a:ext>
            </a:extLst>
          </p:cNvPr>
          <p:cNvSpPr txBox="1"/>
          <p:nvPr/>
        </p:nvSpPr>
        <p:spPr>
          <a:xfrm>
            <a:off x="529778" y="760396"/>
            <a:ext cx="192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/>
              <a:t>EventLoop</a:t>
            </a:r>
            <a:endParaRPr lang="tr-TR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9EE29-4B79-B346-9993-D0544C5BD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25" y="1510813"/>
            <a:ext cx="7561551" cy="3836375"/>
          </a:xfrm>
          <a:prstGeom prst="rect">
            <a:avLst/>
          </a:prstGeom>
          <a:effectLst>
            <a:outerShdw blurRad="1130300" dist="558800" dir="3000000" sx="97000" sy="97000" algn="ctr" rotWithShape="0">
              <a:srgbClr val="000000">
                <a:alpha val="6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20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62600C-BE7D-E045-B83C-C9053619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551BCF-7BA4-BC4E-ACB6-857E55D1180D}"/>
              </a:ext>
            </a:extLst>
          </p:cNvPr>
          <p:cNvSpPr txBox="1"/>
          <p:nvPr/>
        </p:nvSpPr>
        <p:spPr>
          <a:xfrm>
            <a:off x="529778" y="760396"/>
            <a:ext cx="1443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/>
              <a:t>Stream</a:t>
            </a:r>
            <a:endParaRPr lang="tr-TR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AEB6C-76AB-3A46-AB60-5C997D06B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66" y="469737"/>
            <a:ext cx="7147068" cy="5918525"/>
          </a:xfrm>
          <a:prstGeom prst="rect">
            <a:avLst/>
          </a:prstGeom>
          <a:effectLst>
            <a:outerShdw blurRad="533400" dist="279400" dir="7620000" algn="ctr" rotWithShape="0">
              <a:srgbClr val="000000">
                <a:alpha val="5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48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D09362-AFF4-4C4C-8317-1B7F219F1D68}"/>
              </a:ext>
            </a:extLst>
          </p:cNvPr>
          <p:cNvSpPr txBox="1"/>
          <p:nvPr/>
        </p:nvSpPr>
        <p:spPr>
          <a:xfrm>
            <a:off x="529778" y="760396"/>
            <a:ext cx="1645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/>
              <a:t>Promises</a:t>
            </a:r>
            <a:endParaRPr lang="tr-TR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F9E09-A917-534B-A03B-0276E57D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76631-5D93-A54F-A6E2-2292A2DF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295" y="412555"/>
            <a:ext cx="7277410" cy="6032889"/>
          </a:xfrm>
          <a:prstGeom prst="rect">
            <a:avLst/>
          </a:prstGeom>
          <a:effectLst>
            <a:outerShdw blurRad="723900" dist="393700" dir="342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2672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03631F-DDD2-EE4E-BF21-C82035C6A961}"/>
              </a:ext>
            </a:extLst>
          </p:cNvPr>
          <p:cNvSpPr txBox="1"/>
          <p:nvPr/>
        </p:nvSpPr>
        <p:spPr>
          <a:xfrm>
            <a:off x="3341239" y="596766"/>
            <a:ext cx="5509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 err="1"/>
              <a:t>Laravel</a:t>
            </a:r>
            <a:r>
              <a:rPr lang="tr-TR" sz="4000" dirty="0"/>
              <a:t> </a:t>
            </a:r>
            <a:r>
              <a:rPr lang="tr-TR" sz="4000" dirty="0" err="1"/>
              <a:t>Cache</a:t>
            </a:r>
            <a:r>
              <a:rPr lang="tr-TR" sz="4000" dirty="0"/>
              <a:t>::</a:t>
            </a:r>
            <a:r>
              <a:rPr lang="tr-TR" sz="4000" dirty="0" err="1"/>
              <a:t>remember</a:t>
            </a:r>
            <a:endParaRPr lang="tr-TR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4DD1C-E90D-DF41-A753-D3A648DFD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27947"/>
            <a:ext cx="6705600" cy="3402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4511B-07B8-ED48-829A-A2A82F9B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1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097F8A-CD91-5D48-9F4F-71428FC8D4E5}"/>
              </a:ext>
            </a:extLst>
          </p:cNvPr>
          <p:cNvSpPr txBox="1"/>
          <p:nvPr/>
        </p:nvSpPr>
        <p:spPr>
          <a:xfrm>
            <a:off x="2953024" y="606391"/>
            <a:ext cx="6285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 err="1"/>
              <a:t>ReactPHP</a:t>
            </a:r>
            <a:r>
              <a:rPr lang="tr-TR" sz="4000" dirty="0"/>
              <a:t> </a:t>
            </a:r>
            <a:r>
              <a:rPr lang="tr-TR" sz="4000" dirty="0" err="1"/>
              <a:t>Cache</a:t>
            </a:r>
            <a:r>
              <a:rPr lang="tr-TR" sz="4000" dirty="0"/>
              <a:t>::</a:t>
            </a:r>
            <a:r>
              <a:rPr lang="tr-TR" sz="4000" dirty="0" err="1"/>
              <a:t>remember</a:t>
            </a:r>
            <a:r>
              <a:rPr lang="tr-TR" sz="4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9D7A5-D8DC-474A-84D2-7FDBA082FD52}"/>
              </a:ext>
            </a:extLst>
          </p:cNvPr>
          <p:cNvSpPr txBox="1"/>
          <p:nvPr/>
        </p:nvSpPr>
        <p:spPr>
          <a:xfrm>
            <a:off x="1095785" y="3075057"/>
            <a:ext cx="10000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/>
              <a:t>GELİN BU FONKSİYONU REACTPHP İLE YAZALIM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89D56-C19E-A54F-956B-8280BB92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4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F75D2-1F72-A04A-A45F-5830C6BA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42" y="0"/>
            <a:ext cx="892591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EE1E6-A5B6-154E-86DC-56C8CFB2E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1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C7591B-7088-994C-BD48-2CAC94AE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2EA8B-6BCA-F44F-B990-056231B3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70" y="0"/>
            <a:ext cx="9401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2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4F9D9-3224-6140-AE50-9DED73C7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10" y="0"/>
            <a:ext cx="1028198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E29A0-A9BB-5647-A690-E70AD3F7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70C0A-60D0-0240-B185-AD19F5AB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13" y="0"/>
            <a:ext cx="1037337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C5F12-47C4-A844-A0AF-6AD7ED574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6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2383C2-2F36-044B-9DDD-979DA770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01E10-219D-B343-BF53-FD95EBC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13" y="0"/>
            <a:ext cx="9439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2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BC2CD-93AC-144E-86F6-E0312C7F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95D15-7F82-C844-8718-CD95E567CA74}"/>
              </a:ext>
            </a:extLst>
          </p:cNvPr>
          <p:cNvSpPr txBox="1"/>
          <p:nvPr/>
        </p:nvSpPr>
        <p:spPr>
          <a:xfrm>
            <a:off x="2287137" y="1722922"/>
            <a:ext cx="76177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Special </a:t>
            </a:r>
            <a:r>
              <a:rPr lang="tr-TR" sz="2500" dirty="0" err="1"/>
              <a:t>thanks</a:t>
            </a:r>
            <a:r>
              <a:rPr lang="tr-TR" sz="2500" dirty="0"/>
              <a:t> </a:t>
            </a:r>
            <a:r>
              <a:rPr lang="tr-TR" sz="2500" dirty="0" err="1"/>
              <a:t>to</a:t>
            </a:r>
            <a:r>
              <a:rPr lang="tr-TR" sz="2500" dirty="0"/>
              <a:t> </a:t>
            </a:r>
            <a:r>
              <a:rPr lang="tr-TR" sz="2500" dirty="0" err="1"/>
              <a:t>Christian</a:t>
            </a:r>
            <a:r>
              <a:rPr lang="tr-TR" sz="2500" dirty="0"/>
              <a:t> </a:t>
            </a:r>
            <a:r>
              <a:rPr lang="tr-TR" sz="2500" dirty="0" err="1"/>
              <a:t>Lück</a:t>
            </a:r>
            <a:r>
              <a:rPr lang="tr-TR" sz="2500" dirty="0"/>
              <a:t> - </a:t>
            </a:r>
            <a:r>
              <a:rPr lang="tr-TR" sz="2500" i="1" dirty="0" err="1"/>
              <a:t>https</a:t>
            </a:r>
            <a:r>
              <a:rPr lang="tr-TR" sz="2500" i="1" dirty="0"/>
              <a:t>://</a:t>
            </a:r>
            <a:r>
              <a:rPr lang="tr-TR" sz="2500" i="1" dirty="0" err="1"/>
              <a:t>github.com</a:t>
            </a:r>
            <a:r>
              <a:rPr lang="tr-TR" sz="2500" i="1" dirty="0"/>
              <a:t>/</a:t>
            </a:r>
            <a:r>
              <a:rPr lang="tr-TR" sz="2500" i="1" dirty="0" err="1"/>
              <a:t>clue</a:t>
            </a:r>
            <a:endParaRPr lang="tr-TR" sz="25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7EB63-6050-3B4F-857E-23D7E3BEBA29}"/>
              </a:ext>
            </a:extLst>
          </p:cNvPr>
          <p:cNvSpPr txBox="1"/>
          <p:nvPr/>
        </p:nvSpPr>
        <p:spPr>
          <a:xfrm>
            <a:off x="2324263" y="3429000"/>
            <a:ext cx="754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His </a:t>
            </a:r>
            <a:r>
              <a:rPr lang="tr-TR" dirty="0" err="1"/>
              <a:t>slide</a:t>
            </a:r>
            <a:r>
              <a:rPr lang="tr-TR" dirty="0"/>
              <a:t>: http://</a:t>
            </a:r>
            <a:r>
              <a:rPr lang="tr-TR" dirty="0" err="1"/>
              <a:t>speakerdeck.com</a:t>
            </a:r>
            <a:r>
              <a:rPr lang="tr-TR" dirty="0"/>
              <a:t>/</a:t>
            </a:r>
            <a:r>
              <a:rPr lang="tr-TR" dirty="0" err="1"/>
              <a:t>clue</a:t>
            </a:r>
            <a:r>
              <a:rPr lang="tr-TR" dirty="0"/>
              <a:t>/pushing-the-limits-of-php-webengac19</a:t>
            </a:r>
          </a:p>
        </p:txBody>
      </p:sp>
    </p:spTree>
    <p:extLst>
      <p:ext uri="{BB962C8B-B14F-4D97-AF65-F5344CB8AC3E}">
        <p14:creationId xmlns:p14="http://schemas.microsoft.com/office/powerpoint/2010/main" val="288727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73F52-7304-B046-89E1-16850253F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3" r="9498" b="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09E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B0163-099E-D548-A667-C601D752192F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Bana </a:t>
            </a:r>
            <a:r>
              <a:rPr lang="en-US" sz="2000" dirty="0" err="1"/>
              <a:t>ulaşabilirsiniz</a:t>
            </a:r>
            <a:r>
              <a:rPr lang="en-US" sz="2000" dirty="0"/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suha.boncukçu@zingat.com</a:t>
            </a: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/</a:t>
            </a:r>
            <a:r>
              <a:rPr lang="en-US" sz="2000" dirty="0" err="1"/>
              <a:t>suhaboncukcu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163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B1C9F0-FDDF-9D46-8EAE-09652ED8A113}"/>
              </a:ext>
            </a:extLst>
          </p:cNvPr>
          <p:cNvSpPr/>
          <p:nvPr/>
        </p:nvSpPr>
        <p:spPr>
          <a:xfrm>
            <a:off x="3048000" y="158280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i="0" dirty="0">
                <a:solidFill>
                  <a:srgbClr val="000000"/>
                </a:solidFill>
                <a:effectLst/>
                <a:latin typeface="merriweather sans"/>
              </a:rPr>
              <a:t>2013 - The year of the Big Launch</a:t>
            </a:r>
            <a:endParaRPr lang="en" b="0" i="0" dirty="0">
              <a:solidFill>
                <a:srgbClr val="000000"/>
              </a:solidFill>
              <a:effectLst/>
              <a:latin typeface="merriweather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b="0" i="0" dirty="0">
                <a:solidFill>
                  <a:srgbClr val="000000"/>
                </a:solidFill>
                <a:effectLst/>
                <a:latin typeface="merriweather sans"/>
              </a:rPr>
              <a:t>May 29-31: JS </a:t>
            </a:r>
            <a:r>
              <a:rPr lang="en" b="0" i="0" dirty="0" err="1">
                <a:solidFill>
                  <a:srgbClr val="000000"/>
                </a:solidFill>
                <a:effectLst/>
                <a:latin typeface="merriweather sans"/>
              </a:rPr>
              <a:t>ConfUS</a:t>
            </a:r>
            <a:r>
              <a:rPr lang="en" b="0" i="0" dirty="0">
                <a:solidFill>
                  <a:srgbClr val="000000"/>
                </a:solidFill>
                <a:effectLst/>
                <a:latin typeface="merriweather sans"/>
              </a:rPr>
              <a:t>. </a:t>
            </a:r>
            <a:r>
              <a:rPr lang="en" b="0" i="0" dirty="0">
                <a:solidFill>
                  <a:srgbClr val="40AA94"/>
                </a:solidFill>
                <a:effectLst/>
                <a:latin typeface="merriweather sans"/>
                <a:hlinkClick r:id="rId2"/>
              </a:rPr>
              <a:t>Jordan Walke introduced React</a:t>
            </a:r>
            <a:r>
              <a:rPr lang="en" b="0" i="0" dirty="0">
                <a:solidFill>
                  <a:srgbClr val="000000"/>
                </a:solidFill>
                <a:effectLst/>
                <a:latin typeface="merriweather sans"/>
              </a:rPr>
              <a:t>. </a:t>
            </a:r>
            <a:r>
              <a:rPr lang="en" b="1" i="0" dirty="0">
                <a:solidFill>
                  <a:srgbClr val="000000"/>
                </a:solidFill>
                <a:effectLst/>
                <a:latin typeface="merriweather sans"/>
              </a:rPr>
              <a:t>React gets open sourced</a:t>
            </a:r>
            <a:r>
              <a:rPr lang="en" b="0" i="0" dirty="0">
                <a:solidFill>
                  <a:srgbClr val="000000"/>
                </a:solidFill>
                <a:effectLst/>
                <a:latin typeface="merriweather sans"/>
              </a:rPr>
              <a:t>. 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9568685-E79D-F24B-B5DC-157460E94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797" y="4351862"/>
            <a:ext cx="3482405" cy="646331"/>
          </a:xfrm>
          <a:prstGeom prst="rect">
            <a:avLst/>
          </a:prstGeom>
          <a:solidFill>
            <a:srgbClr val="F6FB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-69828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100" b="1" i="0" u="none" strike="noStrike" cap="none" normalizeH="0" baseline="0">
                <a:ln>
                  <a:noFill/>
                </a:ln>
                <a:solidFill>
                  <a:srgbClr val="444D56"/>
                </a:solidFill>
                <a:effectLst/>
                <a:latin typeface="-apple-system"/>
                <a:hlinkClick r:id="rId3"/>
              </a:rPr>
              <a:t>salut SocketServer</a:t>
            </a:r>
            <a:endParaRPr kumimoji="0" lang="tr-TR" altLang="tr-T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900" b="0" i="0" u="none" strike="noStrike" cap="none" normalizeH="0" baseline="0">
                <a:ln>
                  <a:noFill/>
                </a:ln>
                <a:solidFill>
                  <a:srgbClr val="0366D6"/>
                </a:solidFill>
                <a:effectLst/>
                <a:latin typeface="-apple-system"/>
              </a:rPr>
              <a:t>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366D6"/>
                </a:solidFill>
                <a:effectLst/>
                <a:latin typeface="-apple-system"/>
              </a:rPr>
              <a:t>      </a:t>
            </a:r>
            <a:endParaRPr kumimoji="0" lang="tr-TR" altLang="tr-TR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900" b="1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  <a:hlinkClick r:id="rId4"/>
              </a:rPr>
              <a:t>igorw</a:t>
            </a:r>
            <a:r>
              <a:rPr kumimoji="0" lang="tr-TR" altLang="tr-TR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</a:rPr>
              <a:t> committed on Apr 14, 2012</a:t>
            </a: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9BF65C-6D9E-CD4D-A42D-AB62A57D7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030" y="368474"/>
            <a:ext cx="1535941" cy="1085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5C0DC-A038-914B-B270-97B8E9A9F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854" y="2921652"/>
            <a:ext cx="574292" cy="8542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E43179-7A90-5649-9CAF-A44049780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5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626A8-3F00-664C-AB16-B5D0816233F2}"/>
              </a:ext>
            </a:extLst>
          </p:cNvPr>
          <p:cNvGrpSpPr/>
          <p:nvPr/>
        </p:nvGrpSpPr>
        <p:grpSpPr>
          <a:xfrm>
            <a:off x="2018978" y="705170"/>
            <a:ext cx="8154044" cy="964771"/>
            <a:chOff x="1204994" y="705170"/>
            <a:chExt cx="8154044" cy="9647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848D83-FCD1-B74A-BDB0-388CAB3386FC}"/>
                </a:ext>
              </a:extLst>
            </p:cNvPr>
            <p:cNvSpPr/>
            <p:nvPr/>
          </p:nvSpPr>
          <p:spPr>
            <a:xfrm>
              <a:off x="1204994" y="705171"/>
              <a:ext cx="1654444" cy="964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Client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F6DBE0-BFDD-5345-991E-5FEA352555AC}"/>
                </a:ext>
              </a:extLst>
            </p:cNvPr>
            <p:cNvSpPr/>
            <p:nvPr/>
          </p:nvSpPr>
          <p:spPr>
            <a:xfrm>
              <a:off x="3376694" y="705171"/>
              <a:ext cx="1654444" cy="964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/>
                <a:t>Apache</a:t>
              </a:r>
              <a:endParaRPr lang="tr-TR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A62066-E59C-9D45-A63B-D64252E7469D}"/>
                </a:ext>
              </a:extLst>
            </p:cNvPr>
            <p:cNvSpPr/>
            <p:nvPr/>
          </p:nvSpPr>
          <p:spPr>
            <a:xfrm>
              <a:off x="5540644" y="705172"/>
              <a:ext cx="1654444" cy="964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E1E205-E77D-A440-A178-60AC4C32012E}"/>
                </a:ext>
              </a:extLst>
            </p:cNvPr>
            <p:cNvSpPr/>
            <p:nvPr/>
          </p:nvSpPr>
          <p:spPr>
            <a:xfrm>
              <a:off x="7704594" y="705170"/>
              <a:ext cx="1654444" cy="964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/>
                <a:t>MySql</a:t>
              </a:r>
              <a:endParaRPr lang="tr-TR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3CC82F-752A-FD46-A8D9-06A8FA4CF9D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859438" y="1187556"/>
              <a:ext cx="517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C6AEBF-89EA-1A46-926B-1582DBFEA084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031138" y="1187556"/>
              <a:ext cx="5095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3E5E59-5990-2B48-BA04-318F007FECE3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7195088" y="1187555"/>
              <a:ext cx="50950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2E31364-671A-B141-AFF4-3869994252F3}"/>
              </a:ext>
            </a:extLst>
          </p:cNvPr>
          <p:cNvGrpSpPr/>
          <p:nvPr/>
        </p:nvGrpSpPr>
        <p:grpSpPr>
          <a:xfrm>
            <a:off x="2018978" y="2152321"/>
            <a:ext cx="8154044" cy="914404"/>
            <a:chOff x="2018978" y="2152321"/>
            <a:chExt cx="8154044" cy="9144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2049AF-21B7-5D49-8675-9FC20B08BF31}"/>
                </a:ext>
              </a:extLst>
            </p:cNvPr>
            <p:cNvSpPr/>
            <p:nvPr/>
          </p:nvSpPr>
          <p:spPr>
            <a:xfrm>
              <a:off x="2018978" y="2152325"/>
              <a:ext cx="1654444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Client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7F7587-B249-764C-9425-FC8A85CC8CCD}"/>
                </a:ext>
              </a:extLst>
            </p:cNvPr>
            <p:cNvSpPr/>
            <p:nvPr/>
          </p:nvSpPr>
          <p:spPr>
            <a:xfrm>
              <a:off x="4190678" y="2152325"/>
              <a:ext cx="1654444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/>
                <a:t>Apache</a:t>
              </a:r>
              <a:endParaRPr lang="tr-TR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DB74D6-E75A-F849-AE28-E741CE91981B}"/>
                </a:ext>
              </a:extLst>
            </p:cNvPr>
            <p:cNvSpPr/>
            <p:nvPr/>
          </p:nvSpPr>
          <p:spPr>
            <a:xfrm>
              <a:off x="8518578" y="2152322"/>
              <a:ext cx="1654444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/>
                <a:t>MySql</a:t>
              </a:r>
              <a:endParaRPr lang="tr-TR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58ED20-5B5C-E24D-910E-CB19D28FCDFA}"/>
                </a:ext>
              </a:extLst>
            </p:cNvPr>
            <p:cNvSpPr/>
            <p:nvPr/>
          </p:nvSpPr>
          <p:spPr>
            <a:xfrm rot="5400000">
              <a:off x="6159930" y="2354770"/>
              <a:ext cx="914400" cy="509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PHP-FPM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194C8F-45DB-FF46-8C7A-2A1C27512CEF}"/>
                </a:ext>
              </a:extLst>
            </p:cNvPr>
            <p:cNvSpPr/>
            <p:nvPr/>
          </p:nvSpPr>
          <p:spPr>
            <a:xfrm>
              <a:off x="6871883" y="2152321"/>
              <a:ext cx="1137189" cy="4571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E66BE94-479E-0840-8C95-0098BE29F5F9}"/>
                </a:ext>
              </a:extLst>
            </p:cNvPr>
            <p:cNvSpPr/>
            <p:nvPr/>
          </p:nvSpPr>
          <p:spPr>
            <a:xfrm>
              <a:off x="6871883" y="2609521"/>
              <a:ext cx="1137189" cy="4572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AA07A88-F828-8042-B09A-C03592FDBDF4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3673422" y="2609525"/>
              <a:ext cx="517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CDF26F-4612-1B47-A2F7-725B760329F9}"/>
                </a:ext>
              </a:extLst>
            </p:cNvPr>
            <p:cNvCxnSpPr>
              <a:cxnSpLocks/>
              <a:stCxn id="20" idx="3"/>
              <a:endCxn id="22" idx="2"/>
            </p:cNvCxnSpPr>
            <p:nvPr/>
          </p:nvCxnSpPr>
          <p:spPr>
            <a:xfrm flipV="1">
              <a:off x="5845122" y="2609523"/>
              <a:ext cx="51725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F68A1FC-F2D8-C64C-8620-5EA51F58125F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8001322" y="2609522"/>
              <a:ext cx="517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4A1BB3-FB60-0446-8230-084D21457A7D}"/>
              </a:ext>
            </a:extLst>
          </p:cNvPr>
          <p:cNvGrpSpPr/>
          <p:nvPr/>
        </p:nvGrpSpPr>
        <p:grpSpPr>
          <a:xfrm>
            <a:off x="2018978" y="3572093"/>
            <a:ext cx="8154044" cy="914404"/>
            <a:chOff x="2018978" y="3572093"/>
            <a:chExt cx="8154044" cy="9144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AB9FEC-34EF-5F42-8DE2-9682E31B7B56}"/>
                </a:ext>
              </a:extLst>
            </p:cNvPr>
            <p:cNvSpPr/>
            <p:nvPr/>
          </p:nvSpPr>
          <p:spPr>
            <a:xfrm>
              <a:off x="2018978" y="3572097"/>
              <a:ext cx="1654444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Client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B0F855-1133-D04A-A80A-A282263E265A}"/>
                </a:ext>
              </a:extLst>
            </p:cNvPr>
            <p:cNvSpPr/>
            <p:nvPr/>
          </p:nvSpPr>
          <p:spPr>
            <a:xfrm>
              <a:off x="4190678" y="3572097"/>
              <a:ext cx="1654444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/>
                <a:t>nginx</a:t>
              </a:r>
              <a:endParaRPr lang="tr-TR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547244-192E-394A-9309-F9DD2F7685C2}"/>
                </a:ext>
              </a:extLst>
            </p:cNvPr>
            <p:cNvSpPr/>
            <p:nvPr/>
          </p:nvSpPr>
          <p:spPr>
            <a:xfrm>
              <a:off x="8518578" y="3572094"/>
              <a:ext cx="1654444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/>
                <a:t>MySql</a:t>
              </a:r>
              <a:endParaRPr lang="tr-TR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6A74F9-852F-D747-82C5-7CE1C377A451}"/>
                </a:ext>
              </a:extLst>
            </p:cNvPr>
            <p:cNvSpPr/>
            <p:nvPr/>
          </p:nvSpPr>
          <p:spPr>
            <a:xfrm rot="5400000">
              <a:off x="6159930" y="3774542"/>
              <a:ext cx="914400" cy="509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PHP-FPM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D3B308-C4BF-B640-9AED-EB24809F2A59}"/>
                </a:ext>
              </a:extLst>
            </p:cNvPr>
            <p:cNvSpPr/>
            <p:nvPr/>
          </p:nvSpPr>
          <p:spPr>
            <a:xfrm>
              <a:off x="6871883" y="3572093"/>
              <a:ext cx="1129439" cy="4571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58EDA42-4153-EE4F-A84A-9A6F86191F0D}"/>
                </a:ext>
              </a:extLst>
            </p:cNvPr>
            <p:cNvSpPr/>
            <p:nvPr/>
          </p:nvSpPr>
          <p:spPr>
            <a:xfrm>
              <a:off x="6871883" y="4029293"/>
              <a:ext cx="1129439" cy="4572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3DFC030-2057-854E-955A-9DEF64F67432}"/>
                </a:ext>
              </a:extLst>
            </p:cNvPr>
            <p:cNvCxnSpPr>
              <a:cxnSpLocks/>
            </p:cNvCxnSpPr>
            <p:nvPr/>
          </p:nvCxnSpPr>
          <p:spPr>
            <a:xfrm>
              <a:off x="3673422" y="4019141"/>
              <a:ext cx="517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53C6D65-39C4-6142-A3E4-92CFA55B50CA}"/>
                </a:ext>
              </a:extLst>
            </p:cNvPr>
            <p:cNvCxnSpPr>
              <a:cxnSpLocks/>
            </p:cNvCxnSpPr>
            <p:nvPr/>
          </p:nvCxnSpPr>
          <p:spPr>
            <a:xfrm>
              <a:off x="5845122" y="4048017"/>
              <a:ext cx="517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FB73C63-9210-8E4A-A029-C00211BA45AD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22" y="4048017"/>
              <a:ext cx="517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70FA75C-1945-6449-B125-462255D7E4B3}"/>
              </a:ext>
            </a:extLst>
          </p:cNvPr>
          <p:cNvGrpSpPr/>
          <p:nvPr/>
        </p:nvGrpSpPr>
        <p:grpSpPr>
          <a:xfrm>
            <a:off x="2018978" y="4948643"/>
            <a:ext cx="8247658" cy="1178999"/>
            <a:chOff x="2018978" y="4948643"/>
            <a:chExt cx="8247658" cy="11789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877303-D691-E141-AE44-B0676E4B0968}"/>
                </a:ext>
              </a:extLst>
            </p:cNvPr>
            <p:cNvSpPr/>
            <p:nvPr/>
          </p:nvSpPr>
          <p:spPr>
            <a:xfrm>
              <a:off x="2018978" y="5096687"/>
              <a:ext cx="1654444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Client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90DDA55-FE49-8343-B384-4AAAB65AD440}"/>
                </a:ext>
              </a:extLst>
            </p:cNvPr>
            <p:cNvSpPr/>
            <p:nvPr/>
          </p:nvSpPr>
          <p:spPr>
            <a:xfrm>
              <a:off x="4190678" y="5096687"/>
              <a:ext cx="1654444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/>
                <a:t>nginx</a:t>
              </a:r>
              <a:endParaRPr lang="tr-T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8F8616-DDF7-7941-BB3E-A22B6DA27975}"/>
                </a:ext>
              </a:extLst>
            </p:cNvPr>
            <p:cNvSpPr/>
            <p:nvPr/>
          </p:nvSpPr>
          <p:spPr>
            <a:xfrm>
              <a:off x="8612192" y="4948643"/>
              <a:ext cx="1654444" cy="457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/>
                <a:t>MySql</a:t>
              </a:r>
              <a:endParaRPr lang="tr-T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B5ECA08-0176-574E-B94E-FBE5BBC8ACDB}"/>
                </a:ext>
              </a:extLst>
            </p:cNvPr>
            <p:cNvSpPr/>
            <p:nvPr/>
          </p:nvSpPr>
          <p:spPr>
            <a:xfrm rot="5400000">
              <a:off x="6159930" y="5299132"/>
              <a:ext cx="914400" cy="509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PHP-FPM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3B3CC9-07E7-264B-AE8F-25EEBC3108E5}"/>
                </a:ext>
              </a:extLst>
            </p:cNvPr>
            <p:cNvSpPr/>
            <p:nvPr/>
          </p:nvSpPr>
          <p:spPr>
            <a:xfrm>
              <a:off x="6871883" y="5096683"/>
              <a:ext cx="1137189" cy="4571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FBCF3D-F31D-574B-9508-D115C5E1B54B}"/>
                </a:ext>
              </a:extLst>
            </p:cNvPr>
            <p:cNvSpPr/>
            <p:nvPr/>
          </p:nvSpPr>
          <p:spPr>
            <a:xfrm>
              <a:off x="6871883" y="5553883"/>
              <a:ext cx="1137189" cy="4572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PHP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6FDAB06-4080-E141-BD75-D61627CDBE93}"/>
                </a:ext>
              </a:extLst>
            </p:cNvPr>
            <p:cNvSpPr/>
            <p:nvPr/>
          </p:nvSpPr>
          <p:spPr>
            <a:xfrm>
              <a:off x="8612192" y="5670444"/>
              <a:ext cx="1654444" cy="457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err="1"/>
                <a:t>memcache</a:t>
              </a:r>
              <a:endParaRPr lang="tr-TR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2DBD1BF-BE42-2345-A0AF-B75822810747}"/>
                </a:ext>
              </a:extLst>
            </p:cNvPr>
            <p:cNvCxnSpPr>
              <a:cxnSpLocks/>
            </p:cNvCxnSpPr>
            <p:nvPr/>
          </p:nvCxnSpPr>
          <p:spPr>
            <a:xfrm>
              <a:off x="3673422" y="5567309"/>
              <a:ext cx="517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F706C07-76C2-DD4B-8497-C2C299F617A7}"/>
                </a:ext>
              </a:extLst>
            </p:cNvPr>
            <p:cNvCxnSpPr>
              <a:cxnSpLocks/>
            </p:cNvCxnSpPr>
            <p:nvPr/>
          </p:nvCxnSpPr>
          <p:spPr>
            <a:xfrm>
              <a:off x="5837372" y="5577039"/>
              <a:ext cx="517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398FDE-2DB3-8748-A8B5-E534C4A97405}"/>
                </a:ext>
              </a:extLst>
            </p:cNvPr>
            <p:cNvCxnSpPr>
              <a:cxnSpLocks/>
              <a:stCxn id="35" idx="3"/>
              <a:endCxn id="33" idx="1"/>
            </p:cNvCxnSpPr>
            <p:nvPr/>
          </p:nvCxnSpPr>
          <p:spPr>
            <a:xfrm flipV="1">
              <a:off x="8009072" y="5177242"/>
              <a:ext cx="603120" cy="148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BA2B810-F595-084A-A928-A5DC40EAD93B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8009072" y="5782484"/>
              <a:ext cx="603120" cy="116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56D0FC8-C9E9-8942-9518-C07FDD54E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38357-C9E9-E740-BCA9-B0323303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EF3D9-2A72-4E44-A7F6-02CF17700002}"/>
              </a:ext>
            </a:extLst>
          </p:cNvPr>
          <p:cNvSpPr txBox="1"/>
          <p:nvPr/>
        </p:nvSpPr>
        <p:spPr>
          <a:xfrm>
            <a:off x="442762" y="375386"/>
            <a:ext cx="14863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0067-5D35-2548-A160-349B3FD1AB8E}"/>
              </a:ext>
            </a:extLst>
          </p:cNvPr>
          <p:cNvSpPr txBox="1"/>
          <p:nvPr/>
        </p:nvSpPr>
        <p:spPr>
          <a:xfrm>
            <a:off x="3359033" y="1807994"/>
            <a:ext cx="54739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Amaçların ayrılması (</a:t>
            </a:r>
            <a:r>
              <a:rPr lang="tr-TR" sz="2500" dirty="0" err="1"/>
              <a:t>frontend</a:t>
            </a:r>
            <a:r>
              <a:rPr lang="tr-TR" sz="2500" dirty="0"/>
              <a:t> - </a:t>
            </a:r>
            <a:r>
              <a:rPr lang="tr-TR" sz="2500" dirty="0" err="1"/>
              <a:t>backend</a:t>
            </a:r>
            <a:r>
              <a:rPr lang="tr-TR" sz="25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E90A4-95B3-BF4E-8B02-5F4CF39606FE}"/>
              </a:ext>
            </a:extLst>
          </p:cNvPr>
          <p:cNvSpPr txBox="1"/>
          <p:nvPr/>
        </p:nvSpPr>
        <p:spPr>
          <a:xfrm>
            <a:off x="4122222" y="2499234"/>
            <a:ext cx="39475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HTTP </a:t>
            </a:r>
            <a:r>
              <a:rPr lang="tr-TR" sz="2500" dirty="0" err="1"/>
              <a:t>Api</a:t>
            </a:r>
            <a:r>
              <a:rPr lang="tr-TR" sz="2500" dirty="0"/>
              <a:t> (</a:t>
            </a:r>
            <a:r>
              <a:rPr lang="tr-TR" sz="2500" dirty="0" err="1"/>
              <a:t>RESTful</a:t>
            </a:r>
            <a:r>
              <a:rPr lang="tr-TR" sz="2500" dirty="0"/>
              <a:t> mimariler)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B1859-0EA7-9B44-8F8C-AC40AE173BF3}"/>
              </a:ext>
            </a:extLst>
          </p:cNvPr>
          <p:cNvSpPr txBox="1"/>
          <p:nvPr/>
        </p:nvSpPr>
        <p:spPr>
          <a:xfrm>
            <a:off x="4418714" y="3190473"/>
            <a:ext cx="33545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3. Parti servis iletişimleri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D8A46-709E-6B46-9498-276785E510B8}"/>
              </a:ext>
            </a:extLst>
          </p:cNvPr>
          <p:cNvSpPr txBox="1"/>
          <p:nvPr/>
        </p:nvSpPr>
        <p:spPr>
          <a:xfrm>
            <a:off x="5403311" y="3881712"/>
            <a:ext cx="1385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Canlı veri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48AFC-83EF-E646-B9AE-EF3B9ED44C96}"/>
              </a:ext>
            </a:extLst>
          </p:cNvPr>
          <p:cNvSpPr txBox="1"/>
          <p:nvPr/>
        </p:nvSpPr>
        <p:spPr>
          <a:xfrm>
            <a:off x="5276802" y="4572952"/>
            <a:ext cx="1638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CLI Araçları</a:t>
            </a:r>
          </a:p>
        </p:txBody>
      </p:sp>
    </p:spTree>
    <p:extLst>
      <p:ext uri="{BB962C8B-B14F-4D97-AF65-F5344CB8AC3E}">
        <p14:creationId xmlns:p14="http://schemas.microsoft.com/office/powerpoint/2010/main" val="197284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EF74D-D37C-914C-B435-447B552E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249560-AA24-774C-B263-75E7C6666356}"/>
              </a:ext>
            </a:extLst>
          </p:cNvPr>
          <p:cNvSpPr txBox="1"/>
          <p:nvPr/>
        </p:nvSpPr>
        <p:spPr>
          <a:xfrm>
            <a:off x="4901602" y="1761110"/>
            <a:ext cx="23887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 err="1"/>
              <a:t>NodeJS</a:t>
            </a:r>
            <a:r>
              <a:rPr lang="tr-TR" sz="50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E5718-6626-6E41-A491-C62C367B92E4}"/>
              </a:ext>
            </a:extLst>
          </p:cNvPr>
          <p:cNvSpPr txBox="1"/>
          <p:nvPr/>
        </p:nvSpPr>
        <p:spPr>
          <a:xfrm>
            <a:off x="5173983" y="3042824"/>
            <a:ext cx="184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Devasa ekosistem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07E95-31CA-9243-81C4-5466085C761B}"/>
              </a:ext>
            </a:extLst>
          </p:cNvPr>
          <p:cNvSpPr txBox="1"/>
          <p:nvPr/>
        </p:nvSpPr>
        <p:spPr>
          <a:xfrm>
            <a:off x="4698852" y="3559017"/>
            <a:ext cx="27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Modern sorunlara çözümler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CF544-B3B5-A048-B002-922DFE0C7DA4}"/>
              </a:ext>
            </a:extLst>
          </p:cNvPr>
          <p:cNvSpPr txBox="1"/>
          <p:nvPr/>
        </p:nvSpPr>
        <p:spPr>
          <a:xfrm>
            <a:off x="5274301" y="407521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İlginç mimariler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76DA8-33DA-D248-B61F-92EE27C90152}"/>
              </a:ext>
            </a:extLst>
          </p:cNvPr>
          <p:cNvSpPr txBox="1"/>
          <p:nvPr/>
        </p:nvSpPr>
        <p:spPr>
          <a:xfrm>
            <a:off x="5400422" y="4591403"/>
            <a:ext cx="139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npm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06111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ED995-6E24-E341-AE4F-66E8B15EB847}"/>
              </a:ext>
            </a:extLst>
          </p:cNvPr>
          <p:cNvSpPr txBox="1"/>
          <p:nvPr/>
        </p:nvSpPr>
        <p:spPr>
          <a:xfrm>
            <a:off x="3954227" y="2088369"/>
            <a:ext cx="42835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PHP moda değil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FF08F-AAF4-274B-A924-0CB65ADC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46E7C-9CCE-2041-93A5-CE8A2C65A996}"/>
              </a:ext>
            </a:extLst>
          </p:cNvPr>
          <p:cNvSpPr txBox="1"/>
          <p:nvPr/>
        </p:nvSpPr>
        <p:spPr>
          <a:xfrm>
            <a:off x="4550834" y="3907858"/>
            <a:ext cx="30903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sağlam ve işini yapıyor</a:t>
            </a:r>
          </a:p>
        </p:txBody>
      </p:sp>
    </p:spTree>
    <p:extLst>
      <p:ext uri="{BB962C8B-B14F-4D97-AF65-F5344CB8AC3E}">
        <p14:creationId xmlns:p14="http://schemas.microsoft.com/office/powerpoint/2010/main" val="24852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ED995-6E24-E341-AE4F-66E8B15EB847}"/>
              </a:ext>
            </a:extLst>
          </p:cNvPr>
          <p:cNvSpPr txBox="1"/>
          <p:nvPr/>
        </p:nvSpPr>
        <p:spPr>
          <a:xfrm>
            <a:off x="2478600" y="2998113"/>
            <a:ext cx="72348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Peki ya PHP de yapabilirse?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FF08F-AAF4-274B-A924-0CB65ADC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7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7A5E5F-D430-204C-997F-A3522ECD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636CD-0295-5849-8F8E-99137266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78" y="0"/>
            <a:ext cx="945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2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162</Words>
  <Application>Microsoft Macintosh PowerPoint</Application>
  <PresentationFormat>Widescreen</PresentationFormat>
  <Paragraphs>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merriweather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Süha Boncukcu</dc:creator>
  <cp:lastModifiedBy>Süha Boncukcu</cp:lastModifiedBy>
  <cp:revision>2</cp:revision>
  <dcterms:created xsi:type="dcterms:W3CDTF">2019-03-30T01:47:12Z</dcterms:created>
  <dcterms:modified xsi:type="dcterms:W3CDTF">2019-03-30T09:56:00Z</dcterms:modified>
</cp:coreProperties>
</file>